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3" r:id="rId10"/>
    <p:sldId id="378" r:id="rId11"/>
    <p:sldId id="377" r:id="rId12"/>
    <p:sldId id="376"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85" d="100"/>
          <a:sy n="85" d="100"/>
        </p:scale>
        <p:origin x="96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16-11-2024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1384995"/>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AI chatbot using ChatGPT</a:t>
            </a:r>
            <a:endParaRPr lang="en-US" dirty="0">
              <a:latin typeface="Times New Roman" panose="02020603050405020304" pitchFamily="18" charset="0"/>
              <a:cs typeface="Times New Roman" panose="02020603050405020304" pitchFamily="18" charset="0"/>
            </a:endParaRPr>
          </a:p>
          <a:p>
            <a:endParaRPr lang="en-US" sz="1400" dirty="0"/>
          </a:p>
          <a:p>
            <a:r>
              <a:rPr lang="en-US" sz="1400" dirty="0"/>
              <a:t>Team :  </a:t>
            </a:r>
            <a:r>
              <a:rPr lang="en-US" dirty="0"/>
              <a:t>Name &amp; Email id</a:t>
            </a:r>
            <a:r>
              <a:rPr lang="en-US" sz="1400" dirty="0"/>
              <a:t> 		Guide</a:t>
            </a:r>
            <a:r>
              <a:rPr lang="en-US" dirty="0"/>
              <a:t>: P.Raja, Master Trainer</a:t>
            </a:r>
            <a:endParaRPr lang="en-US" sz="1400" dirty="0"/>
          </a:p>
          <a:p>
            <a:pPr algn="ctr"/>
            <a:endParaRPr lang="en-US" dirty="0"/>
          </a:p>
          <a:p>
            <a:pPr algn="ctr"/>
            <a:endParaRPr lang="en-US" dirty="0"/>
          </a:p>
        </p:txBody>
      </p:sp>
      <p:sp>
        <p:nvSpPr>
          <p:cNvPr id="4" name="TextBox 3"/>
          <p:cNvSpPr txBox="1"/>
          <p:nvPr/>
        </p:nvSpPr>
        <p:spPr>
          <a:xfrm>
            <a:off x="1311965" y="3438868"/>
            <a:ext cx="5948249" cy="307777"/>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S.Saravanan</a:t>
            </a:r>
            <a:r>
              <a:rPr lang="en-US" dirty="0">
                <a:latin typeface="Times New Roman" panose="02020603050405020304" pitchFamily="18" charset="0"/>
                <a:cs typeface="Times New Roman" panose="02020603050405020304" pitchFamily="18" charset="0"/>
              </a:rPr>
              <a:t> &amp; saravanan79122004@gmail.com </a:t>
            </a: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2937727"/>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04875" y="1017725"/>
            <a:ext cx="7362825" cy="2769989"/>
          </a:xfrm>
          <a:prstGeom prst="rect">
            <a:avLst/>
          </a:prstGeom>
          <a:noFill/>
        </p:spPr>
        <p:txBody>
          <a:bodyPr wrap="square" rtlCol="0" anchor="t">
            <a:sp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project presents an intelligent conversational AI chatbot leveraging OpenAI's ChatGPT, a state-of-the-art language model. The chatbot utilizes natural language processing (NLP) and machine learning (ML) to understand and respond to user queries. With its robust architecture, the Chatbot provides human-like interactions, offering information, assistance, and engagement.</a:t>
            </a:r>
          </a:p>
          <a:p>
            <a:pPr algn="just"/>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14400" y="1152525"/>
            <a:ext cx="7315200" cy="2492990"/>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Design and develop an intelligent conversational AI chatbot using OpenAI's ChatGPT that can provide accurate, informative, and engaging responses to users' queries, while addressing the following challenges</a:t>
            </a:r>
          </a:p>
          <a:p>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Improve user engagement and experience through natural language conversations</a:t>
            </a:r>
            <a:r>
              <a:rPr lang="en-US" dirty="0"/>
              <a:t>.</a:t>
            </a:r>
          </a:p>
          <a:p>
            <a:pPr marL="342900" indent="-342900">
              <a:buFont typeface="+mj-lt"/>
              <a:buAutoNum type="arabicPeriod"/>
            </a:pPr>
            <a:endParaRPr lang="en-US" dirty="0"/>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Increase efficiency in providing information and assistance.</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Natural Language Processing (NLU) for user input understanding.</a:t>
            </a:r>
          </a:p>
          <a:p>
            <a:pPr algn="just"/>
            <a:endParaRPr lang="en-US"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23925" y="819150"/>
            <a:ext cx="7296150" cy="3077766"/>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This proposed solution aims to enhance a ChatGPT-based AI chatbot by improving its contextual understanding, domain expertise, ethical standards, and user privacy. By implementing memory systems, fine-tuning for specific industries, addressing biases, ensuring data security, and supporting multimodal interactions, this solution would significantly enhance the chatbot's capabilities, making it more reliable, personalized, and suitable for a wide range of applications. Continuous learning and transparency would further build user trust, while </a:t>
            </a:r>
            <a:r>
              <a:rPr lang="en-US" sz="1800" b="1" dirty="0">
                <a:latin typeface="Times New Roman" panose="02020603050405020304" pitchFamily="18" charset="0"/>
                <a:cs typeface="Times New Roman" panose="02020603050405020304" pitchFamily="18" charset="0"/>
              </a:rPr>
              <a:t>human-in-the-loop</a:t>
            </a:r>
            <a:r>
              <a:rPr lang="en-US" sz="1800" dirty="0">
                <a:latin typeface="Times New Roman" panose="02020603050405020304" pitchFamily="18" charset="0"/>
                <a:cs typeface="Times New Roman" panose="02020603050405020304" pitchFamily="18" charset="0"/>
              </a:rPr>
              <a:t> systems provide an extra layer of oversight for critical applications</a:t>
            </a:r>
            <a:r>
              <a:rPr lang="en-US" sz="1800" dirty="0"/>
              <a:t>.</a:t>
            </a: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p:cNvSpPr txBox="1"/>
          <p:nvPr/>
        </p:nvSpPr>
        <p:spPr>
          <a:xfrm>
            <a:off x="688975" y="1017588"/>
            <a:ext cx="7531100" cy="3785652"/>
          </a:xfrm>
          <a:prstGeom prst="rect">
            <a:avLst/>
          </a:prstGeom>
          <a:noFill/>
        </p:spPr>
        <p:txBody>
          <a:bodyPr wrap="square" rtlCol="0">
            <a:spAutoFit/>
          </a:bodyPr>
          <a:lstStyle/>
          <a:p>
            <a:pPr algn="just"/>
            <a:r>
              <a:rPr lang="en-US" sz="1600" dirty="0">
                <a:latin typeface="Times New Roman" panose="02020603050405020304" pitchFamily="18" charset="0"/>
                <a:ea typeface="Tahoma" panose="020B0604030504040204" pitchFamily="34" charset="0"/>
                <a:cs typeface="Times New Roman" panose="02020603050405020304" pitchFamily="18" charset="0"/>
              </a:rPr>
              <a:t>Designing the system architecture for an AI chatbot powered by ChatGPT involves multiple components, ranging from front-end interfaces to back-end processing and deployment. Here's a breakdown of the key elements in such an architecture:</a:t>
            </a:r>
          </a:p>
          <a:p>
            <a:pPr algn="just"/>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AutoNum type="arabicPeriod"/>
            </a:pPr>
            <a:r>
              <a:rPr lang="en-US" sz="1600" dirty="0">
                <a:latin typeface="Times New Roman" panose="02020603050405020304" pitchFamily="18" charset="0"/>
                <a:cs typeface="Times New Roman" panose="02020603050405020304" pitchFamily="18" charset="0"/>
              </a:rPr>
              <a:t>User Interface (UI) Layer.</a:t>
            </a:r>
          </a:p>
          <a:p>
            <a:pPr marL="342900" indent="-342900" algn="jus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AutoNum type="arabicPeriod"/>
            </a:pPr>
            <a:r>
              <a:rPr lang="en-US" sz="1600" dirty="0">
                <a:latin typeface="Times New Roman" panose="02020603050405020304" pitchFamily="18" charset="0"/>
                <a:cs typeface="Times New Roman" panose="02020603050405020304" pitchFamily="18" charset="0"/>
              </a:rPr>
              <a:t>API Gateway / Edge Layer.</a:t>
            </a:r>
          </a:p>
          <a:p>
            <a:pPr marL="342900" indent="-342900" algn="jus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AutoNum type="arabicPeriod"/>
            </a:pPr>
            <a:r>
              <a:rPr lang="en-US" sz="1600" dirty="0">
                <a:latin typeface="Times New Roman" panose="02020603050405020304" pitchFamily="18" charset="0"/>
                <a:cs typeface="Times New Roman" panose="02020603050405020304" pitchFamily="18" charset="0"/>
              </a:rPr>
              <a:t>Natural Language Understanding (NLU) Layer.</a:t>
            </a:r>
          </a:p>
          <a:p>
            <a:pPr marL="342900" indent="-342900" algn="jus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AutoNum type="arabicPeriod"/>
            </a:pPr>
            <a:r>
              <a:rPr lang="en-US" sz="1600" dirty="0">
                <a:latin typeface="Times New Roman" panose="02020603050405020304" pitchFamily="18" charset="0"/>
                <a:cs typeface="Times New Roman" panose="02020603050405020304" pitchFamily="18" charset="0"/>
              </a:rPr>
              <a:t>Data Layer.</a:t>
            </a:r>
          </a:p>
          <a:p>
            <a:pPr marL="342900" indent="-342900" algn="jus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AutoNum type="arabicPeriod"/>
            </a:pPr>
            <a:r>
              <a:rPr lang="en-US" sz="1600" dirty="0">
                <a:latin typeface="Times New Roman" panose="02020603050405020304" pitchFamily="18" charset="0"/>
                <a:cs typeface="Times New Roman" panose="02020603050405020304" pitchFamily="18" charset="0"/>
              </a:rPr>
              <a:t>Security &amp; Compliance Layer.</a:t>
            </a:r>
          </a:p>
          <a:p>
            <a:pPr algn="just"/>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sz="16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OpenAI   Python   Gradio. Making Web Chat Bot using Python_ OpenAI and Gradio(720P_60FP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250" y="836910"/>
            <a:ext cx="8172450" cy="3963690"/>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923925"/>
            <a:ext cx="7696200" cy="3667126"/>
          </a:xfrm>
          <a:prstGeom prst="rect">
            <a:avLst/>
          </a:prstGeom>
        </p:spPr>
      </p:pic>
    </p:spTree>
    <p:extLst>
      <p:ext uri="{BB962C8B-B14F-4D97-AF65-F5344CB8AC3E}">
        <p14:creationId xmlns:p14="http://schemas.microsoft.com/office/powerpoint/2010/main" val="70511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71550" y="1017725"/>
            <a:ext cx="7162800" cy="2062103"/>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In conclusion, an AI chatbot powered by ChatGPT is a powerful tool that can significantly enhance user interactions across industries, from customer service to education and healthcare. The system's architecture ensures that it is scalable, responsive, and intelligent, offering both the flexibility of advanced natural language processing and the robustness of modern cloud-native technologies. While there are challenges related to safety, privacy, and model limitations, with careful design and ongoing improvements, such a chatbot can provide a seamless, engaging, and effective user experience.</a:t>
            </a:r>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purl.org/dc/elements/1.1/"/>
    <ds:schemaRef ds:uri="fe56e3b0-34a1-4d6f-a501-a0b2b7006a18"/>
    <ds:schemaRef ds:uri="94eeb56d-118c-48c3-937f-7f05817f737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137</TotalTime>
  <Words>490</Words>
  <Application>Microsoft Office PowerPoint</Application>
  <PresentationFormat>On-screen Show (16:9)</PresentationFormat>
  <Paragraphs>50</Paragraphs>
  <Slides>10</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PowerPoint Presentation</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saravanan s</cp:lastModifiedBy>
  <cp:revision>20</cp:revision>
  <dcterms:modified xsi:type="dcterms:W3CDTF">2024-11-16T03:55:29Z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